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70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8" d="100"/>
          <a:sy n="68" d="100"/>
        </p:scale>
        <p:origin x="58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6854DD-2BA9-4063-B910-2099830DF0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0C0396-F875-4F33-AB13-604AFDCE30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F0E735-762C-462A-9573-3C622265F2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F6F14-0710-485F-93A6-87E6A1EF7ABD}" type="datetimeFigureOut">
              <a:rPr lang="en-GB" smtClean="0"/>
              <a:t>29/09/2023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4EEAC2-FE93-4414-A540-1B47EC129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0547EA-C8F6-4C4F-83FB-82F71A3206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03568-75F9-462B-8A71-291125E5C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09694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44306C-34B3-4D82-9728-E2419408FD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49B3FA3-B4E5-4F10-88DB-90DDB76365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CF2041-A9D3-4A1A-8706-4B6F986E1C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F6F14-0710-485F-93A6-87E6A1EF7ABD}" type="datetimeFigureOut">
              <a:rPr lang="en-GB" smtClean="0"/>
              <a:t>29/09/2023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77F4B3-321E-465C-ABAE-B57E722EE2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3685EE-BD55-4FA8-9101-F4B93DB14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03568-75F9-462B-8A71-291125E5C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2524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62F20E2-4458-47AE-9819-0B7D9CABE6A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40582C7-0CDC-47B1-8927-EE1ACB651F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C8483E-08AC-4CA2-8E9F-FD45254C2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F6F14-0710-485F-93A6-87E6A1EF7ABD}" type="datetimeFigureOut">
              <a:rPr lang="en-GB" smtClean="0"/>
              <a:t>29/09/2023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F1D380-1A68-4CD9-AB01-9358A693E9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6259CD-5F18-4A66-AFEE-5ABD808A2E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03568-75F9-462B-8A71-291125E5C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57054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lumn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816000" y="1604944"/>
            <a:ext cx="5040000" cy="384335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6336000" y="1603200"/>
            <a:ext cx="5040000" cy="3843357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8905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4C476F-43EB-4983-8F4B-F315E82A27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42B703-5A77-4916-8FBA-14C2AFC9D7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8FEF56-9FA4-4612-A5B2-2700FA7F5C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F6F14-0710-485F-93A6-87E6A1EF7ABD}" type="datetimeFigureOut">
              <a:rPr lang="en-GB" smtClean="0"/>
              <a:t>29/09/2023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E46E17-9203-4C88-B2AE-ED46BF13DA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95CB8C-1593-418B-B663-CF46CF53A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03568-75F9-462B-8A71-291125E5C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9748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70F29-EAF1-4433-8D86-AE55CF40F6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40DE66-BB26-465E-AA12-C31DD59B6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31A553-AAD9-4B43-BDA2-D19E805A4B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F6F14-0710-485F-93A6-87E6A1EF7ABD}" type="datetimeFigureOut">
              <a:rPr lang="en-GB" smtClean="0"/>
              <a:t>29/09/2023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CBF023-6CAA-41E7-91AC-12EDD0D800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212C48-186D-4B78-90DB-22BEFB1FF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03568-75F9-462B-8A71-291125E5C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07433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6A7E78-68F6-4B18-9B28-44F4EB151A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44F7C0-6311-4125-9216-133025A516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B094160-35CB-46B0-8A8C-7369E7EDB7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F4350D-9E67-4D71-8C54-CEEEE2D9B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F6F14-0710-485F-93A6-87E6A1EF7ABD}" type="datetimeFigureOut">
              <a:rPr lang="en-GB" smtClean="0"/>
              <a:t>29/09/2023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963961-C5DB-4919-9FBD-B0E8D0F666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724DFB-990F-441F-A74E-8DFADFA91B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03568-75F9-462B-8A71-291125E5C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3940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E03F00-41E5-43C5-BAC0-5F1088479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BEAADF-0F3E-4CAE-A78A-F978605BDF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2A2EC4-D8B8-4261-ABAA-3A8AAE34B0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AAC662-CFE6-4196-8D93-8B6BD63AEB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0EFA44F-0246-48E8-84D0-D197990BEB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71B0024-5C2B-4E97-A19E-9CD8ED067B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F6F14-0710-485F-93A6-87E6A1EF7ABD}" type="datetimeFigureOut">
              <a:rPr lang="en-GB" smtClean="0"/>
              <a:t>29/09/2023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E4CBC19-0D92-4178-9714-51E09F15B0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F7A05CB-7374-4918-9602-DF5D1754A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03568-75F9-462B-8A71-291125E5C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8315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0490C-B91D-4D49-A424-5D34299515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8CC12E-9C04-4BB6-B866-C0293560B3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F6F14-0710-485F-93A6-87E6A1EF7ABD}" type="datetimeFigureOut">
              <a:rPr lang="en-GB" smtClean="0"/>
              <a:t>29/09/2023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B0381A5-6914-4F68-B6B2-B1DCB8D50D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264F0A-5632-47AA-9234-BDC615B36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03568-75F9-462B-8A71-291125E5C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4382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E6A0DFE-6920-4276-A7E5-F13D5BD8F0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F6F14-0710-485F-93A6-87E6A1EF7ABD}" type="datetimeFigureOut">
              <a:rPr lang="en-GB" smtClean="0"/>
              <a:t>29/09/2023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A0C8FF1-C8AE-448B-B45F-97C507AA0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6BB0FD-62BA-419E-97C0-D60527F638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03568-75F9-462B-8A71-291125E5C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88347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4BB263-EA5A-4560-8A24-7B1DB7D2B7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A2D842-731A-48F1-B244-B0D52537FA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CC1971B-4613-415F-B2D9-FD7BA3D837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2CA7B9-012D-41A4-B1BA-D990733406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F6F14-0710-485F-93A6-87E6A1EF7ABD}" type="datetimeFigureOut">
              <a:rPr lang="en-GB" smtClean="0"/>
              <a:t>29/09/2023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57D68F-A8E4-4ACF-909B-F31DA8D13A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45E241-1B1A-40A9-B5D3-F2BE1ED458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03568-75F9-462B-8A71-291125E5C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1119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D4F395-C02C-49C4-91C0-3C5B75924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D42937A-5D10-4404-8D25-427B5BF0B6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8F3076-2442-4628-B8D9-87EDD3CE90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25C146-76BB-45AF-BBF4-31BA83E2AF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F6F14-0710-485F-93A6-87E6A1EF7ABD}" type="datetimeFigureOut">
              <a:rPr lang="en-GB" smtClean="0"/>
              <a:t>29/09/2023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5E96E8-13FF-4F38-8573-643127DA50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8A8194-7695-4466-8FFC-763EBDA362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103568-75F9-462B-8A71-291125E5C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29517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A132D83-9D6B-4F73-8DFE-6AACC9301C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AF1C52-ADD0-4565-8AC0-FF22B1E6FC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C927FF-5DC3-449D-9958-80DDABF624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1F6F14-0710-485F-93A6-87E6A1EF7ABD}" type="datetimeFigureOut">
              <a:rPr lang="en-GB" smtClean="0"/>
              <a:t>29/09/2023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2C5E8E-275D-4280-956D-7CB08744BD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D2A098-6147-4060-9FF8-9814AB153C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103568-75F9-462B-8A71-291125E5C3E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2234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crhodes@swindon.gov.uk" TargetMode="External"/><Relationship Id="rId2" Type="http://schemas.openxmlformats.org/officeDocument/2006/relationships/hyperlink" Target="https://pa.swindon.gov.uk/publicaccess/" TargetMode="Externa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CC586EC-DC7A-4029-8630-C6911196C0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371" y="109262"/>
            <a:ext cx="10560000" cy="964967"/>
          </a:xfrm>
        </p:spPr>
        <p:txBody>
          <a:bodyPr>
            <a:normAutofit/>
          </a:bodyPr>
          <a:lstStyle/>
          <a:p>
            <a:r>
              <a:rPr lang="en-GB" sz="2800" dirty="0"/>
              <a:t>Parishes – Planning Application Consultations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9A53E37-9315-4A28-84E7-F9E224BAE1B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31371" y="1604944"/>
            <a:ext cx="5568032" cy="4224323"/>
          </a:xfrm>
        </p:spPr>
        <p:txBody>
          <a:bodyPr>
            <a:normAutofit/>
          </a:bodyPr>
          <a:lstStyle/>
          <a:p>
            <a:r>
              <a:rPr lang="en-GB" sz="1600" dirty="0"/>
              <a:t>When issuing a comment on a Planning Application most Parishes are emailing the planning validation team or the Planner direct.</a:t>
            </a:r>
          </a:p>
          <a:p>
            <a:r>
              <a:rPr lang="en-GB" sz="1600" dirty="0"/>
              <a:t>To simplify the process please use the Planning page on the SBC website to submit your comments. </a:t>
            </a:r>
            <a:r>
              <a:rPr lang="en-GB" sz="1600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https://pa.swindon.gov.uk/publicaccess/</a:t>
            </a:r>
            <a:endParaRPr lang="en-GB" sz="1600" u="sng" dirty="0">
              <a:solidFill>
                <a:srgbClr val="0563C1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GB" sz="1600" dirty="0"/>
              <a:t>Internal Consultees that are already using Public Access are finding it quick and easy to use. The process is also a more efficient way in how the validation team receive and process the comments.</a:t>
            </a:r>
          </a:p>
          <a:p>
            <a:r>
              <a:rPr lang="en-GB" sz="1600" dirty="0"/>
              <a:t>We would like all Parish Planning consultations to come through the SBC Website/Planning Portal by end of October 2023.</a:t>
            </a:r>
          </a:p>
          <a:p>
            <a:r>
              <a:rPr lang="en-GB" sz="1600" dirty="0"/>
              <a:t>A quick guide is available to all.</a:t>
            </a:r>
            <a:br>
              <a:rPr lang="en-GB" sz="1600" dirty="0"/>
            </a:br>
            <a:r>
              <a:rPr lang="en-GB" sz="1600" dirty="0"/>
              <a:t>Please let me know of any questions or help with using the portal to submit your comments. </a:t>
            </a:r>
            <a:r>
              <a:rPr lang="en-GB" sz="1600" dirty="0">
                <a:hlinkClick r:id="rId3"/>
              </a:rPr>
              <a:t>crhodes@swindon.gov.uk</a:t>
            </a:r>
            <a:r>
              <a:rPr lang="en-GB" sz="1600" dirty="0"/>
              <a:t> </a:t>
            </a:r>
          </a:p>
          <a:p>
            <a:endParaRPr lang="en-GB" sz="1600" dirty="0"/>
          </a:p>
          <a:p>
            <a:pPr marL="0" indent="0">
              <a:buNone/>
            </a:pPr>
            <a:endParaRPr lang="en-GB" sz="2000" b="1" dirty="0"/>
          </a:p>
          <a:p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036A255-8CFA-4F0F-A11D-E3FB7AD77B2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411672" y="1879134"/>
            <a:ext cx="2778549" cy="282709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1400" b="1" dirty="0"/>
              <a:t>Advantages to Parishes</a:t>
            </a:r>
          </a:p>
          <a:p>
            <a:r>
              <a:rPr lang="en-GB" sz="1400" dirty="0"/>
              <a:t>Once registered the process is quick and easy to use.</a:t>
            </a:r>
          </a:p>
          <a:p>
            <a:r>
              <a:rPr lang="en-GB" sz="1400" dirty="0"/>
              <a:t>Allows users to see previous comments on applications.</a:t>
            </a:r>
          </a:p>
          <a:p>
            <a:r>
              <a:rPr lang="en-GB" sz="1400" dirty="0"/>
              <a:t>Easy to monitor responses.</a:t>
            </a:r>
          </a:p>
          <a:p>
            <a:pPr marL="0" indent="0">
              <a:buNone/>
            </a:pPr>
            <a:r>
              <a:rPr lang="en-GB" sz="1400" b="1" dirty="0"/>
              <a:t>Advantages to SBC</a:t>
            </a:r>
          </a:p>
          <a:p>
            <a:r>
              <a:rPr lang="en-GB" sz="1400" dirty="0"/>
              <a:t>All comments received will be in the same format.</a:t>
            </a:r>
          </a:p>
          <a:p>
            <a:r>
              <a:rPr lang="en-GB" sz="1400" dirty="0"/>
              <a:t>A more efficient use of officers time.</a:t>
            </a:r>
          </a:p>
        </p:txBody>
      </p:sp>
      <p:sp>
        <p:nvSpPr>
          <p:cNvPr id="7" name="Cloud 6">
            <a:extLst>
              <a:ext uri="{FF2B5EF4-FFF2-40B4-BE49-F238E27FC236}">
                <a16:creationId xmlns:a16="http://schemas.microsoft.com/office/drawing/2014/main" id="{436652D6-2335-4FB4-8F40-FBBD16779C01}"/>
              </a:ext>
            </a:extLst>
          </p:cNvPr>
          <p:cNvSpPr/>
          <p:nvPr/>
        </p:nvSpPr>
        <p:spPr>
          <a:xfrm>
            <a:off x="6610523" y="1074229"/>
            <a:ext cx="4380848" cy="4359628"/>
          </a:xfrm>
          <a:prstGeom prst="cloud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2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47792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</TotalTime>
  <Words>197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Parishes – Planning Application Consultations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Caroline Rhodes</dc:creator>
  <cp:lastModifiedBy>Caroline Rhodes</cp:lastModifiedBy>
  <cp:revision>4</cp:revision>
  <dcterms:created xsi:type="dcterms:W3CDTF">2023-08-31T09:29:17Z</dcterms:created>
  <dcterms:modified xsi:type="dcterms:W3CDTF">2023-09-29T14:02:49Z</dcterms:modified>
</cp:coreProperties>
</file>